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390" r:id="rId2"/>
    <p:sldId id="392" r:id="rId3"/>
    <p:sldId id="422" r:id="rId4"/>
    <p:sldId id="420" r:id="rId5"/>
    <p:sldId id="415" r:id="rId6"/>
    <p:sldId id="396" r:id="rId7"/>
    <p:sldId id="384" r:id="rId8"/>
    <p:sldId id="398" r:id="rId9"/>
    <p:sldId id="405" r:id="rId10"/>
    <p:sldId id="416" r:id="rId11"/>
    <p:sldId id="407" r:id="rId12"/>
    <p:sldId id="419" r:id="rId13"/>
    <p:sldId id="397" r:id="rId14"/>
    <p:sldId id="417" r:id="rId15"/>
    <p:sldId id="418" r:id="rId16"/>
    <p:sldId id="411" r:id="rId17"/>
    <p:sldId id="40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9966"/>
    <a:srgbClr val="CCFF66"/>
    <a:srgbClr val="FFFF99"/>
    <a:srgbClr val="DE75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3298" autoAdjust="0"/>
  </p:normalViewPr>
  <p:slideViewPr>
    <p:cSldViewPr>
      <p:cViewPr>
        <p:scale>
          <a:sx n="66" d="100"/>
          <a:sy n="66" d="100"/>
        </p:scale>
        <p:origin x="-92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2EB1A7-62F2-4190-BA0C-1FE9D33756A4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4325EC-3BDE-4ED9-8D5E-5ECB73510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AFE3E3-A76E-4C7D-A193-2901FDD15DC8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04F96A-AAE4-44F0-9FF9-99184D9D2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7A513A-589D-4DFA-9186-178660A6CD7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FC25-AD30-49AA-893B-8318FE37B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B409-1301-4838-B925-4958F8502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331E-9F9F-4A94-A052-6A4B00DCC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340B-9D00-431F-A01D-6DF161C63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64B0-B958-4AC4-9D71-ADFBEE4CD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9B9B-CE38-419A-AE0D-4E9F40C40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B20C-D0BD-4F49-A958-3F751F1E9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EEB0-674F-4F4F-B326-7FAADA003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C59D-682E-4D77-AF61-3B6F9719C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6836-F28C-4AC0-8622-0727518C3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A182-4CF8-433E-A918-7A043800C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9927A8-110D-474E-8886-2DA1B109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2895600"/>
            <a:ext cx="8686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Иркутский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государственный аграрный 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университет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имени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А.А.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Ежевского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7000" y="381000"/>
            <a:ext cx="60198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подробности и виртуальный тур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сайте</a:t>
            </a:r>
          </a:p>
          <a:p>
            <a:pPr algn="ctr">
              <a:defRPr/>
            </a:pPr>
            <a:endParaRPr lang="ru-RU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www.igsha.ru</a:t>
            </a:r>
          </a:p>
        </p:txBody>
      </p:sp>
      <p:pic>
        <p:nvPicPr>
          <p:cNvPr id="5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2209800" cy="2228942"/>
          </a:xfrm>
          <a:prstGeom prst="rect">
            <a:avLst/>
          </a:prstGeom>
          <a:noFill/>
        </p:spPr>
      </p:pic>
    </p:spTree>
  </p:cSld>
  <p:clrMapOvr>
    <a:masterClrMapping/>
  </p:clrMapOvr>
  <p:transition advTm="418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chemeClr val="folHlink"/>
                </a:solidFill>
                <a:latin typeface="Arial Black" pitchFamily="34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Arial Black" pitchFamily="34" charset="0"/>
              </a:rPr>
              <a:t>Востребованность выпускников на рынке труда</a:t>
            </a: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 bwMode="auto">
          <a:xfrm>
            <a:off x="0" y="3200400"/>
            <a:ext cx="899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74738" indent="-363538"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FF0000"/>
                </a:solidFill>
                <a:latin typeface="Arial Black" pitchFamily="34" charset="0"/>
              </a:rPr>
              <a:t>Возможность трудоустройства на ежегодных ярмарках вакансий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343400"/>
            <a:ext cx="3048000" cy="2209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3048000" cy="22098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5" name="Picture 3" descr="Z:\ПОДРАЗДЕЛЕНИЯ\ЦРК\_Инфо\видео и фотоматериалы\2011\фото для баннера\технолог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3074988" cy="22098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Z:\ПОДРАЗДЕЛЕНИЯ\ЦРК\_Инфо\видео и фотоматериалы\новые Орсоев\без имени-7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838200"/>
            <a:ext cx="3060492" cy="2209800"/>
          </a:xfrm>
          <a:prstGeom prst="rect">
            <a:avLst/>
          </a:prstGeom>
          <a:noFill/>
          <a:ln w="38100">
            <a:solidFill>
              <a:srgbClr val="CCFF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1042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3509963" cy="19812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627" name="Rectangle 11"/>
          <p:cNvSpPr>
            <a:spLocks noGrp="1" noRot="1" noChangeArrowheads="1"/>
          </p:cNvSpPr>
          <p:nvPr>
            <p:ph sz="half" idx="1"/>
          </p:nvPr>
        </p:nvSpPr>
        <p:spPr>
          <a:xfrm>
            <a:off x="152400" y="3048000"/>
            <a:ext cx="82296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	100 % обеспечение первокурсников общежитием</a:t>
            </a: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33400"/>
            <a:ext cx="3581400" cy="19653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95800"/>
            <a:ext cx="3505200" cy="198120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1434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05400" y="4495800"/>
            <a:ext cx="3581400" cy="2003425"/>
          </a:xfrm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Tm="1096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Международное сотрудничество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609600"/>
            <a:ext cx="4572000" cy="5334000"/>
          </a:xfrm>
        </p:spPr>
        <p:txBody>
          <a:bodyPr/>
          <a:lstStyle/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Монголия </a:t>
            </a:r>
          </a:p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Кыргызстан</a:t>
            </a:r>
          </a:p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Таджикистан </a:t>
            </a:r>
          </a:p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Вьетнам</a:t>
            </a:r>
          </a:p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Казахстан</a:t>
            </a:r>
          </a:p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Китай</a:t>
            </a:r>
          </a:p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США</a:t>
            </a:r>
          </a:p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Польша</a:t>
            </a:r>
          </a:p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Франция </a:t>
            </a:r>
          </a:p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Финляндия </a:t>
            </a:r>
          </a:p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Англия </a:t>
            </a:r>
          </a:p>
          <a:p>
            <a:pPr marL="0" lvl="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Германия</a:t>
            </a:r>
          </a:p>
        </p:txBody>
      </p:sp>
      <p:pic>
        <p:nvPicPr>
          <p:cNvPr id="26626" name="Picture 2" descr="C:\Documents and Settings\андреева-еа\Рабочий стол\фото для презентации 2 фев\монголия 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382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Documents and Settings\андреева-еа\Рабочий стол\фото для презентации 2 фев\f_kyrgyzst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906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nts and Settings\андреева-еа\Рабочий стол\фото для презентации 2 фев\tajikist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143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Documents and Settings\андреева-еа\Рабочий стол\фото для презентации 2 фев\вьетна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2060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Documents and Settings\андреева-еа\Рабочий стол\фото для презентации 2 фев\Kazakhstan_0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905000"/>
            <a:ext cx="2057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андреева-еа\Рабочий стол\фото для презентации 2 фев\кнр флаг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3622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C:\Documents and Settings\андреева-еа\Рабочий стол\фото для презентации 2 фев\Fohow us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9718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:\Documents and Settings\андреева-еа\Рабочий стол\фото для презентации 2 фев\poland_flag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581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C:\Documents and Settings\андреева-еа\Рабочий стол\фото для презентации 2 фев\Fahne F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3962400"/>
            <a:ext cx="2057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C:\Documents and Settings\андреева-еа\Рабочий стол\фото для презентации 2 фев\flag_of_finlan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44196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C:\Documents and Settings\андреева-еа\Рабочий стол\фото для презентации 2 фев\3e7263521f5b9b7f055bbe14607ed8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1400" y="4800600"/>
            <a:ext cx="2057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C:\Documents and Settings\андреева-еа\Рабочий стол\фото для презентации 2 фев\german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50292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98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88392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Прохождение практик и стажировок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рубежом</a:t>
            </a:r>
          </a:p>
        </p:txBody>
      </p:sp>
      <p:pic>
        <p:nvPicPr>
          <p:cNvPr id="8" name="Picture 8" descr="Анг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3048000" cy="2286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6" name="Picture 7" descr="P9293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90600"/>
            <a:ext cx="3048000" cy="228600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5" name="Picture 2" descr="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3048000" cy="2286000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4" name="Picture 4" descr="10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590800"/>
            <a:ext cx="3048000" cy="2286000"/>
          </a:xfrm>
          <a:prstGeom prst="rect">
            <a:avLst/>
          </a:prstGeom>
          <a:noFill/>
          <a:ln w="38100">
            <a:solidFill>
              <a:srgbClr val="CCFF66"/>
            </a:solidFill>
            <a:miter lim="800000"/>
            <a:headEnd/>
            <a:tailEnd/>
          </a:ln>
        </p:spPr>
      </p:pic>
      <p:pic>
        <p:nvPicPr>
          <p:cNvPr id="10244" name="Picture 5" descr="студенты в Англ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114800"/>
            <a:ext cx="3048000" cy="228600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6" name="Picture 8" descr="Z:\ПОДРАЗДЕЛЕНИЯ\ЦРК\_Инфо\видео и фотоматериалы\практики за рубежом\Германия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343400"/>
            <a:ext cx="3048000" cy="22860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996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30480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Участие в спортивных мероприятиях</a:t>
            </a:r>
          </a:p>
        </p:txBody>
      </p:sp>
      <p:pic>
        <p:nvPicPr>
          <p:cNvPr id="15364" name="Picture 4" descr="C:\Documents and Settings\андреева-еа\Рабочий стол\Презентация Андреева ЕА\фото для презентации 2 фев\02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3041650" cy="2286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62000"/>
            <a:ext cx="2992438" cy="233997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143000"/>
            <a:ext cx="2857500" cy="2209800"/>
          </a:xfrm>
          <a:prstGeom prst="rect">
            <a:avLst/>
          </a:prstGeom>
          <a:noFill/>
          <a:ln w="38100">
            <a:solidFill>
              <a:srgbClr val="CCFF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6" name="Picture 6" descr="Z:\ПОДРАЗДЕЛЕНИЯ\ЦРК\_Инфо\видео и фотоматериалы\много фоток Орсоева\для справочников\без имени (643 из 136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429000"/>
            <a:ext cx="2895600" cy="22098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7" name="Picture 7" descr="Z:\ПОДРАЗДЕЛЕНИЯ\ЦРК\_Инфо\видео и фотоматериалы\много фоток Орсоева\Орсоев\без имени (103 из 1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962400"/>
            <a:ext cx="2895600" cy="22002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5" name="Picture 5" descr="Z:\ПОДРАЗДЕЛЕНИЯ\ЦРК\_Инфо\видео и фотоматериалы\много фоток Орсоева\для справочников\без имени (664 из 136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343400"/>
            <a:ext cx="2895600" cy="2209800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</p:spPr>
      </p:pic>
    </p:spTree>
  </p:cSld>
  <p:clrMapOvr>
    <a:masterClrMapping/>
  </p:clrMapOvr>
  <p:transition advTm="1257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304800" y="3810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Общественная жизнь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124200" cy="220345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762000"/>
            <a:ext cx="1887538" cy="29718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1" name="Picture 5" descr="Z:\ПОДРАЗДЕЛЕНИЯ\ЦРК\_Инфо\видео и фотоматериалы\много фоток Орсоева\без имени (1063 из 136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733800"/>
            <a:ext cx="1905000" cy="287655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2" name="Picture 6" descr="Z:\ПОДРАЗДЕЛЕНИЯ\ЦРК\_Инфо\видео и фотоматериалы\Фото СТО\Фото агро\IMG_3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895600"/>
            <a:ext cx="3124200" cy="2209800"/>
          </a:xfrm>
          <a:prstGeom prst="rect">
            <a:avLst/>
          </a:prstGeom>
          <a:noFill/>
          <a:ln w="38100">
            <a:solidFill>
              <a:srgbClr val="CCFF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0" name="Picture 4" descr="Z:\ПОДРАЗДЕЛЕНИЯ\ЦРК\_Инфо\видео и фотоматериалы\много фоток Орсоева\без имени (1068 из 136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343400"/>
            <a:ext cx="3106738" cy="20574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1520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андреева-еа\Рабочий стол\Презентация Андреева ЕА\Эмблема_КВ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990600"/>
            <a:ext cx="1857375" cy="1738313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304800" y="1524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Команда КВН «Сборная сельскохозяйственной академии»</a:t>
            </a:r>
          </a:p>
        </p:txBody>
      </p:sp>
      <p:pic>
        <p:nvPicPr>
          <p:cNvPr id="35844" name="Picture 4" descr="C:\Documents and Settings\андреева-еа\Рабочий стол\Презентация Андреева ЕА\x_d004a8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4191000" cy="2590800"/>
          </a:xfrm>
          <a:prstGeom prst="rect">
            <a:avLst/>
          </a:prstGeom>
          <a:noFill/>
          <a:ln w="38100">
            <a:solidFill>
              <a:srgbClr val="CCFF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43" name="Picture 3" descr="C:\Documents and Settings\андреева-еа\Рабочий стол\Презентация Андреева ЕА\x_bda54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362200"/>
            <a:ext cx="4171950" cy="25908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45" name="Picture 5" descr="C:\Documents and Settings\андреева-еа\Рабочий стол\Презентация Андреева ЕА\y_b3405d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86200"/>
            <a:ext cx="4114800" cy="258603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29058"/>
            <a:ext cx="2209800" cy="2228942"/>
          </a:xfrm>
          <a:prstGeom prst="rect">
            <a:avLst/>
          </a:prstGeom>
          <a:noFill/>
        </p:spPr>
      </p:pic>
    </p:spTree>
  </p:cSld>
  <p:clrMapOvr>
    <a:masterClrMapping/>
  </p:clrMapOvr>
  <p:transition advTm="1476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0" y="6019800"/>
            <a:ext cx="892175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486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209800" cy="22289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андреева-еа\Рабочий стол\фото для презентации 2 фев\св-во_о_гос_аккреди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C:\Documents and Settings\андреева-еа\Рабочий стол\фото для презентации 2 фев\лицензия_образоват_деят-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6800"/>
            <a:ext cx="2187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152400" y="2438400"/>
            <a:ext cx="5486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Сегодня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Иркутский ГАУ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– единственный аграрный вуз Прибайкалья с современной многопрофильной программой непрерывного образования.</a:t>
            </a:r>
          </a:p>
        </p:txBody>
      </p:sp>
      <p:pic>
        <p:nvPicPr>
          <p:cNvPr id="3078" name="Picture 7" descr="C:\Documents and Settings\андреева-еа\Рабочий стол\Презентация Андреева ЕА\фото для презентации 2 фев\sm_img-11464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3127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1000"/>
            <a:ext cx="2209800" cy="2228942"/>
          </a:xfrm>
          <a:prstGeom prst="rect">
            <a:avLst/>
          </a:prstGeom>
          <a:noFill/>
        </p:spPr>
      </p:pic>
    </p:spTree>
  </p:cSld>
  <p:clrMapOvr>
    <a:masterClrMapping/>
  </p:clrMapOvr>
  <p:transition advTm="1006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-304800"/>
            <a:ext cx="88392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Наши выпускники</a:t>
            </a:r>
          </a:p>
        </p:txBody>
      </p:sp>
      <p:pic>
        <p:nvPicPr>
          <p:cNvPr id="17414" name="Picture 6" descr="C:\Documents and Settings\андреева-еа\Рабочий стол\Презентация Андреева ЕА\85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"/>
            <a:ext cx="1600200" cy="240288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95600" y="31242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И.В. Бондаренко</a:t>
            </a:r>
          </a:p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</a:rPr>
              <a:t>Министр сельского </a:t>
            </a:r>
            <a:r>
              <a:rPr lang="ru-RU" sz="1600" dirty="0" smtClean="0">
                <a:solidFill>
                  <a:srgbClr val="C00000"/>
                </a:solidFill>
              </a:rPr>
              <a:t>хозяйства с 2012 по 2015 г.</a:t>
            </a:r>
            <a:endParaRPr lang="ru-RU" sz="1600" dirty="0" err="1">
              <a:solidFill>
                <a:srgbClr val="C00000"/>
              </a:solidFill>
            </a:endParaRPr>
          </a:p>
        </p:txBody>
      </p:sp>
      <p:pic>
        <p:nvPicPr>
          <p:cNvPr id="14" name="Picture 2" descr="S:\ПОДРАЗДЕЛЕНИЯ\ЦРК\_Инфо\ДНИ РАЙОНОВ\ИРКУТСКИЙ район\материалы\председатель Дум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1757855" cy="254889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28600" y="57912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А.А. 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Менг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Председатель Думы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Иркутского района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9" name="Picture 2" descr="C:\Documents and Settings\андреева-еа\Рабочий стол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76600"/>
            <a:ext cx="1676400" cy="2514600"/>
          </a:xfrm>
          <a:prstGeom prst="rect">
            <a:avLst/>
          </a:prstGeom>
          <a:noFill/>
          <a:ln w="38100">
            <a:solidFill>
              <a:srgbClr val="FF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953000" y="5867400"/>
            <a:ext cx="3733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В.Р. Винтер</a:t>
            </a:r>
            <a:endParaRPr lang="ru-RU" sz="1600" dirty="0" smtClean="0"/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Генеральный  директор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ЗАО «</a:t>
            </a:r>
            <a:r>
              <a:rPr lang="ru-RU" sz="1600" dirty="0" err="1" smtClean="0">
                <a:solidFill>
                  <a:srgbClr val="C00000"/>
                </a:solidFill>
              </a:rPr>
              <a:t>Большереченское» </a:t>
            </a:r>
          </a:p>
        </p:txBody>
      </p:sp>
      <p:pic>
        <p:nvPicPr>
          <p:cNvPr id="9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1000"/>
            <a:ext cx="2209800" cy="2228942"/>
          </a:xfrm>
          <a:prstGeom prst="rect">
            <a:avLst/>
          </a:prstGeom>
          <a:noFill/>
        </p:spPr>
      </p:pic>
    </p:spTree>
  </p:cSld>
  <p:clrMapOvr>
    <a:masterClrMapping/>
  </p:clrMapOvr>
  <p:transition advTm="12172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:\ПОДРАЗДЕЛЕНИЯ\ЦРК\_Инфо\видео и фотоматериалы\выдающиеся выпускники ИрГСХА\готовые фото\8 Буки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1676400" cy="251460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524000" y="1295400"/>
            <a:ext cx="37338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В.М. Букин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Глава Молодежного МО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7800" y="4648200"/>
            <a:ext cx="381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А.В. Марусов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Глава </a:t>
            </a:r>
            <a:r>
              <a:rPr lang="ru-RU" sz="1600" dirty="0" err="1" smtClean="0">
                <a:solidFill>
                  <a:srgbClr val="C00000"/>
                </a:solidFill>
              </a:rPr>
              <a:t>Карлукского</a:t>
            </a:r>
            <a:r>
              <a:rPr lang="ru-RU" sz="1600" dirty="0" smtClean="0">
                <a:solidFill>
                  <a:srgbClr val="C00000"/>
                </a:solidFill>
              </a:rPr>
              <a:t> МО </a:t>
            </a:r>
          </a:p>
          <a:p>
            <a:pPr algn="ctr"/>
            <a:endParaRPr lang="ru-RU" b="1" dirty="0" smtClean="0"/>
          </a:p>
        </p:txBody>
      </p:sp>
      <p:pic>
        <p:nvPicPr>
          <p:cNvPr id="1027" name="Picture 3" descr="C:\Documents and Settings\андреева-еа\Рабочий стол\marus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1676400" cy="251460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Documents and Settings\андреева-еа\Рабочий стол\колмач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85800"/>
            <a:ext cx="1752600" cy="2514600"/>
          </a:xfrm>
          <a:prstGeom prst="rect">
            <a:avLst/>
          </a:prstGeom>
          <a:noFill/>
          <a:ln w="38100">
            <a:solidFill>
              <a:srgbClr val="CCFF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410200" y="1295400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В.М.Колмаченко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Глава </a:t>
            </a:r>
            <a:r>
              <a:rPr lang="ru-RU" sz="1600" dirty="0" err="1" smtClean="0">
                <a:solidFill>
                  <a:srgbClr val="C00000"/>
                </a:solidFill>
              </a:rPr>
              <a:t>Хомутовского</a:t>
            </a:r>
            <a:r>
              <a:rPr lang="ru-RU" sz="1600" dirty="0" smtClean="0">
                <a:solidFill>
                  <a:srgbClr val="C00000"/>
                </a:solidFill>
              </a:rPr>
              <a:t> МО </a:t>
            </a:r>
          </a:p>
          <a:p>
            <a:pPr algn="ctr"/>
            <a:endParaRPr lang="ru-RU" b="1" dirty="0" smtClean="0"/>
          </a:p>
        </p:txBody>
      </p:sp>
      <p:pic>
        <p:nvPicPr>
          <p:cNvPr id="1030" name="Picture 6" descr="C:\Documents and Settings\андреева-еа\Рабочий стол\gla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86200"/>
            <a:ext cx="1752601" cy="25146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410200" y="45720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П.Н. Новосельцев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Глава </a:t>
            </a:r>
            <a:r>
              <a:rPr lang="ru-RU" sz="1600" dirty="0" err="1" smtClean="0">
                <a:solidFill>
                  <a:srgbClr val="C00000"/>
                </a:solidFill>
              </a:rPr>
              <a:t>Оекского</a:t>
            </a:r>
            <a:r>
              <a:rPr lang="ru-RU" sz="1600" dirty="0" smtClean="0">
                <a:solidFill>
                  <a:srgbClr val="C00000"/>
                </a:solidFill>
              </a:rPr>
              <a:t> МО   </a:t>
            </a:r>
          </a:p>
        </p:txBody>
      </p:sp>
      <p:sp>
        <p:nvSpPr>
          <p:cNvPr id="2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-304800"/>
            <a:ext cx="88392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Наши выпускники</a:t>
            </a:r>
          </a:p>
        </p:txBody>
      </p:sp>
    </p:spTree>
  </p:cSld>
  <p:clrMapOvr>
    <a:masterClrMapping/>
  </p:clrMapOvr>
  <p:transition advTm="11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81200" y="152400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Иркутский государственный аграрный 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университет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имени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А.А.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Ежевского</a:t>
            </a:r>
            <a:endParaRPr lang="ru-RU" sz="2000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048000" y="1219200"/>
            <a:ext cx="41148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Ин</a:t>
            </a:r>
            <a:r>
              <a:rPr lang="en-US" sz="2600" b="1" dirty="0">
                <a:solidFill>
                  <a:srgbClr val="FF0000"/>
                </a:solidFill>
                <a:latin typeface="Arial Black" pitchFamily="34" charset="0"/>
              </a:rPr>
              <a:t>c</a:t>
            </a:r>
            <a:r>
              <a:rPr lang="ru-RU" sz="2600" b="1" dirty="0" err="1">
                <a:solidFill>
                  <a:srgbClr val="FF0000"/>
                </a:solidFill>
                <a:latin typeface="Arial Black" pitchFamily="34" charset="0"/>
              </a:rPr>
              <a:t>титуты</a:t>
            </a:r>
            <a:endParaRPr lang="ru-RU" sz="2600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4800" y="22098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Экономики, управления и прикладной информатики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1000" y="2743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Управления природными </a:t>
            </a: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ресурсами – факультет охотоведения имени В.Н. Скалона </a:t>
            </a:r>
            <a:endParaRPr lang="ru-RU" sz="24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1" name="Picture 7" descr="Z:\ПОДРАЗДЕЛЕНИЯ\ЦРК\_Инфо\видео и фотоматериалы\ЭКОНОМИСТЫ\без имени (487 из 136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1828800" cy="1371600"/>
          </a:xfrm>
          <a:prstGeom prst="rect">
            <a:avLst/>
          </a:prstGeom>
          <a:noFill/>
          <a:ln w="38100">
            <a:solidFill>
              <a:srgbClr val="FF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9" descr="Z:\ПОДРАЗДЕЛЕНИЯ\ЦРК\_Инфо\видео и фотоматериалы\ЭКОНОМИСТЫ\без имени (710 из 136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05400"/>
            <a:ext cx="1831975" cy="1371600"/>
          </a:xfrm>
          <a:prstGeom prst="rect">
            <a:avLst/>
          </a:prstGeom>
          <a:noFill/>
          <a:ln w="38100">
            <a:solidFill>
              <a:srgbClr val="CCFF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C:\Documents and Settings\андреева-еа\Рабочий стол\фото для презентации 2 фев\f_2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495800"/>
            <a:ext cx="1841500" cy="13716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8" descr="C:\Documents and Settings\андреева-еа\Рабочий стол\фото для презентации 2 фев\без имени (1108 из 136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5105400"/>
            <a:ext cx="1828800" cy="1357313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 descr="C:\Documents and Settings\андреева-еа\Рабочий стол\Презентация Андреева ЕА\фото для презентации 2 фев\024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419600"/>
            <a:ext cx="1905000" cy="143192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9" name="Picture 9" descr="C:\Documents and Settings\андреева-еа\Рабочий стол\Презентация Андреева ЕА\бассей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105400"/>
            <a:ext cx="1900238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28600"/>
            <a:ext cx="1752600" cy="1767782"/>
          </a:xfrm>
          <a:prstGeom prst="rect">
            <a:avLst/>
          </a:prstGeom>
          <a:noFill/>
        </p:spPr>
      </p:pic>
    </p:spTree>
  </p:cSld>
  <p:clrMapOvr>
    <a:masterClrMapping/>
  </p:clrMapOvr>
  <p:transition advTm="1184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андреева-еа\Рабочий стол\фото для презентации 2 фев\без имени (424 из 136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3048000" cy="2286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32" name="Picture 12" descr="C:\Documents and Settings\андреева-еа\Рабочий стол\Презентация Андреева ЕА\фото для презентации 2 фев\IMG_1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3048000" cy="23622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8" name="Picture 8" descr="C:\Documents and Settings\андреева-еа\Рабочий стол\Презентация Андреева ЕА\фото для презентации 2 фев\Па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038600"/>
            <a:ext cx="3048000" cy="22860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5715000" y="1295400"/>
            <a:ext cx="3657600" cy="609600"/>
          </a:xfrm>
        </p:spPr>
        <p:txBody>
          <a:bodyPr/>
          <a:lstStyle/>
          <a:p>
            <a:pPr marL="0" lvl="6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Биотехнологии и ветеринарной медицины</a:t>
            </a:r>
          </a:p>
          <a:p>
            <a:pPr marL="0" lvl="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>
              <a:buFont typeface="Arial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-533400" y="50292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6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Инженерный</a:t>
            </a:r>
          </a:p>
          <a:p>
            <a:pPr marL="0" lvl="6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130" name="Picture 10" descr="Z:\ПОДРАЗДЕЛЕНИЯ\ЦРК\_Инфо\видео и фотоматериалы\Фото СТО\Фото механик\SDC13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343400"/>
            <a:ext cx="3048000" cy="22860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6096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Факультеты</a:t>
            </a:r>
          </a:p>
        </p:txBody>
      </p:sp>
    </p:spTree>
  </p:cSld>
  <p:clrMapOvr>
    <a:masterClrMapping/>
  </p:clrMapOvr>
  <p:transition advTm="1521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Факультеты</a:t>
            </a:r>
          </a:p>
        </p:txBody>
      </p:sp>
      <p:sp>
        <p:nvSpPr>
          <p:cNvPr id="9" name="Содержимое 4"/>
          <p:cNvSpPr txBox="1">
            <a:spLocks/>
          </p:cNvSpPr>
          <p:nvPr/>
        </p:nvSpPr>
        <p:spPr bwMode="auto">
          <a:xfrm>
            <a:off x="-228600" y="45720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6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Агрономический </a:t>
            </a:r>
          </a:p>
          <a:p>
            <a:pPr marL="0" lvl="6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105" name="Picture 9" descr="C:\Documents and Settings\андреева-еа\Рабочий стол\фото для презентации 2 фев\без имени (622 из 136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10000"/>
            <a:ext cx="3124200" cy="22860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6" name="Picture 10" descr="Z:\ПОДРАЗДЕЛЕНИЯ\ЦРК\_Инфо\видео и фотоматериалы\много фоток Орсоева\без имени (118 из 136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9600"/>
            <a:ext cx="3124200" cy="2286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7" descr="C:\Documents and Settings\андреева-еа\Рабочий стол\Презентация Андреева ЕА\фото для презентации 2 фев\без имени (339 из 136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990600"/>
            <a:ext cx="3048000" cy="2286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CIMG30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00200"/>
            <a:ext cx="3048000" cy="2286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3" name="Содержимое 4"/>
          <p:cNvSpPr>
            <a:spLocks noGrp="1"/>
          </p:cNvSpPr>
          <p:nvPr>
            <p:ph idx="1"/>
          </p:nvPr>
        </p:nvSpPr>
        <p:spPr>
          <a:xfrm>
            <a:off x="5486400" y="1219200"/>
            <a:ext cx="3657600" cy="609600"/>
          </a:xfrm>
        </p:spPr>
        <p:txBody>
          <a:bodyPr/>
          <a:lstStyle/>
          <a:p>
            <a:pPr marL="0" lvl="6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Энергетический</a:t>
            </a:r>
          </a:p>
          <a:p>
            <a:pPr marL="0" lvl="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>
              <a:buFont typeface="Arial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1485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Z:\ПОДРАЗДЕЛЕНИЯ\ЦРК\_Инфо\видео и фотоматериалы\Фото СТО\Фото механик\фото практик\S630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133600"/>
            <a:ext cx="3581400" cy="24257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38400" y="0"/>
            <a:ext cx="6477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Колледж </a:t>
            </a: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</a:rPr>
              <a:t>автомобильного </a:t>
            </a: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т</a:t>
            </a: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</a:rPr>
              <a:t>ранспорта </a:t>
            </a: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и </a:t>
            </a: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</a:rPr>
              <a:t>агротехнологий</a:t>
            </a: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(на базе 9-11 </a:t>
            </a:r>
            <a:r>
              <a:rPr lang="ru-RU" sz="2600" b="1" dirty="0" err="1">
                <a:solidFill>
                  <a:srgbClr val="FF0000"/>
                </a:solidFill>
                <a:latin typeface="Arial Black" pitchFamily="34" charset="0"/>
              </a:rPr>
              <a:t>кл</a:t>
            </a: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.)</a:t>
            </a:r>
            <a:endParaRPr lang="ru-RU" sz="260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8600" y="2438400"/>
            <a:ext cx="4572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Организация перевозок и управление на транспорте </a:t>
            </a:r>
            <a:b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Picture 4" descr="фото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38600"/>
            <a:ext cx="3581400" cy="234315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28600" y="38862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Механизация сельского хозяйства</a:t>
            </a:r>
            <a:br>
              <a:rPr lang="ru-RU" b="1" dirty="0">
                <a:solidFill>
                  <a:srgbClr val="FF0000"/>
                </a:solidFill>
                <a:latin typeface="Arial Black" pitchFamily="34" charset="0"/>
              </a:rPr>
            </a:b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28600" y="5181600"/>
            <a:ext cx="4572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Техническое обслуживание 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и ремонт автомобильного транспорта</a:t>
            </a:r>
          </a:p>
        </p:txBody>
      </p:sp>
      <p:pic>
        <p:nvPicPr>
          <p:cNvPr id="8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209800" cy="2228942"/>
          </a:xfrm>
          <a:prstGeom prst="rect">
            <a:avLst/>
          </a:prstGeom>
          <a:noFill/>
        </p:spPr>
      </p:pic>
    </p:spTree>
  </p:cSld>
  <p:clrMapOvr>
    <a:masterClrMapping/>
  </p:clrMapOvr>
  <p:transition advTm="1510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28600" y="2590800"/>
            <a:ext cx="533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Экономика и бухгалтерский учет</a:t>
            </a:r>
            <a:b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Коммерция</a:t>
            </a:r>
            <a:b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Флористика</a:t>
            </a:r>
            <a:b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Землеустройство</a:t>
            </a:r>
            <a:endParaRPr lang="ru-RU" sz="20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3352800" cy="2286000"/>
          </a:xfrm>
          <a:prstGeom prst="rect">
            <a:avLst/>
          </a:prstGeom>
          <a:noFill/>
          <a:ln w="38100">
            <a:solidFill>
              <a:srgbClr val="CCFF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038600"/>
            <a:ext cx="3336925" cy="22860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209800" cy="2228942"/>
          </a:xfrm>
          <a:prstGeom prst="rect">
            <a:avLst/>
          </a:prstGeom>
          <a:noFill/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438400" y="228600"/>
            <a:ext cx="6477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Колледж </a:t>
            </a: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</a:rPr>
              <a:t>автомобильного </a:t>
            </a: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т</a:t>
            </a: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</a:rPr>
              <a:t>ранспорта </a:t>
            </a: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и </a:t>
            </a: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</a:rPr>
              <a:t>агротехнологий</a:t>
            </a: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(на базе 9-11 </a:t>
            </a:r>
            <a:r>
              <a:rPr lang="ru-RU" sz="2600" b="1" dirty="0" err="1">
                <a:solidFill>
                  <a:srgbClr val="FF0000"/>
                </a:solidFill>
                <a:latin typeface="Arial Black" pitchFamily="34" charset="0"/>
              </a:rPr>
              <a:t>кл</a:t>
            </a:r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.)</a:t>
            </a:r>
            <a:endParaRPr lang="ru-RU" sz="2600" dirty="0"/>
          </a:p>
        </p:txBody>
      </p:sp>
    </p:spTree>
  </p:cSld>
  <p:clrMapOvr>
    <a:masterClrMapping/>
  </p:clrMapOvr>
  <p:transition advTm="1518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/>
    </p:bldLst>
  </p:timing>
</p:sld>
</file>

<file path=ppt/theme/theme1.xml><?xml version="1.0" encoding="utf-8"?>
<a:theme xmlns:a="http://schemas.openxmlformats.org/drawingml/2006/main" name="Шаблон_для_Презентаций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5923</TotalTime>
  <Words>188</Words>
  <Application>Microsoft Office PowerPoint</Application>
  <PresentationFormat>Экран (4:3)</PresentationFormat>
  <Paragraphs>67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Шаблон_для_Презентаций</vt:lpstr>
      <vt:lpstr>Иркутский государственный аграрный   университет имени А.А. Ежевского</vt:lpstr>
      <vt:lpstr>Слайд 2</vt:lpstr>
      <vt:lpstr>Наши выпускники</vt:lpstr>
      <vt:lpstr>Наши выпускники</vt:lpstr>
      <vt:lpstr>Слайд 5</vt:lpstr>
      <vt:lpstr>Слайд 6</vt:lpstr>
      <vt:lpstr>Факультеты</vt:lpstr>
      <vt:lpstr>Слайд 8</vt:lpstr>
      <vt:lpstr>Слайд 9</vt:lpstr>
      <vt:lpstr>Слайд 10</vt:lpstr>
      <vt:lpstr>Слайд 11</vt:lpstr>
      <vt:lpstr>Международное сотрудничество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Комиссарова Евгения Петровна</dc:creator>
  <cp:lastModifiedBy>Дианова</cp:lastModifiedBy>
  <cp:revision>421</cp:revision>
  <cp:lastPrinted>1601-01-01T00:00:00Z</cp:lastPrinted>
  <dcterms:created xsi:type="dcterms:W3CDTF">1601-01-01T00:00:00Z</dcterms:created>
  <dcterms:modified xsi:type="dcterms:W3CDTF">2016-02-24T05:19:45Z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